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FFFF66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FBFDD7-A46C-41F5-BACB-E2E90F821CC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84AC4-27C3-4045-97C1-B36A5A7EC4C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2125" y="274638"/>
            <a:ext cx="205105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4213" y="274638"/>
            <a:ext cx="6005512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C29EFA-DEE6-4FF5-A073-470928E9B28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432FA-56EB-42B3-B43C-FBC9F69300E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1DA81-C778-4AE8-B1A8-88EBD14F16E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3" y="2276475"/>
            <a:ext cx="3924300" cy="3849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913" y="2276475"/>
            <a:ext cx="3925887" cy="3849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0FFCDF-0D9B-4866-9789-86A9E8538E9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78E40E-E1AF-4B40-BCC7-DA20BCDEDDA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3579EB-9905-4A50-AD80-4C443E105F7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0E956-6601-4445-A6A2-20F03A7B68A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3C4783-2A9F-4D19-935D-CA7B591AA3A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CA47D1-1125-4817-8951-BC8A0FA422D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Untitled-1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79838" y="274638"/>
            <a:ext cx="5113337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2276475"/>
            <a:ext cx="8002587" cy="384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C95E38E-3C4F-43C5-BC93-560A567CFD02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79838" y="260350"/>
            <a:ext cx="5113337" cy="2160588"/>
          </a:xfrm>
        </p:spPr>
        <p:txBody>
          <a:bodyPr/>
          <a:lstStyle/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2781300"/>
            <a:ext cx="8208962" cy="3384550"/>
          </a:xfrm>
        </p:spPr>
        <p:txBody>
          <a:bodyPr/>
          <a:lstStyle/>
          <a:p>
            <a:r>
              <a:rPr lang="en-US" sz="6000" i="1" dirty="0" smtClean="0"/>
              <a:t>Complete and Simple Predicates</a:t>
            </a:r>
            <a:endParaRPr lang="en-US" sz="6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6000" dirty="0" smtClean="0"/>
              <a:t>Mrs. Parks uses the Internet for her correspondence.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6000" dirty="0" smtClean="0"/>
              <a:t>Everyone has special gifts or talents.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i="1" dirty="0" smtClean="0"/>
              <a:t>Complete Predicate</a:t>
            </a:r>
            <a:endParaRPr lang="en-US" sz="60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rgbClr val="FFFF00"/>
                </a:solidFill>
              </a:rPr>
              <a:t>All</a:t>
            </a:r>
            <a:r>
              <a:rPr lang="en-US" sz="4000" dirty="0" smtClean="0"/>
              <a:t> the words that tell what the subject is or does.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i="1" dirty="0" smtClean="0"/>
              <a:t>Simple Predicate</a:t>
            </a:r>
            <a:endParaRPr lang="en-US" sz="60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rgbClr val="FFFF00"/>
                </a:solidFill>
              </a:rPr>
              <a:t>Main word or words </a:t>
            </a:r>
            <a:r>
              <a:rPr lang="en-US" sz="4000" dirty="0" smtClean="0"/>
              <a:t>in the complete predicate</a:t>
            </a:r>
          </a:p>
          <a:p>
            <a:r>
              <a:rPr lang="en-US" sz="4000" dirty="0" smtClean="0"/>
              <a:t>The </a:t>
            </a:r>
            <a:r>
              <a:rPr lang="en-US" sz="4000" dirty="0" smtClean="0">
                <a:solidFill>
                  <a:srgbClr val="FFFF00"/>
                </a:solidFill>
              </a:rPr>
              <a:t>verb</a:t>
            </a:r>
            <a:r>
              <a:rPr lang="en-US" sz="4000" dirty="0" smtClean="0"/>
              <a:t>!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6000" dirty="0" smtClean="0"/>
              <a:t>Rosa Parks asks a lot of questions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6000" dirty="0" smtClean="0"/>
              <a:t>Asking questions builds confidence and learning.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6000" dirty="0" smtClean="0"/>
              <a:t>Mrs. </a:t>
            </a:r>
            <a:r>
              <a:rPr lang="en-US" sz="6000" dirty="0" err="1" smtClean="0"/>
              <a:t>Parks’s</a:t>
            </a:r>
            <a:r>
              <a:rPr lang="en-US" sz="6000" dirty="0" smtClean="0"/>
              <a:t> life changes.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6000" dirty="0" smtClean="0"/>
              <a:t>Mrs. Parks wrote.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6000" dirty="0" smtClean="0"/>
              <a:t>We listened.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6000" dirty="0" smtClean="0"/>
              <a:t>Who wrote to Mrs. Parks?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34" ma:contentTypeDescription="Create a new document." ma:contentTypeScope="" ma:versionID="e4b7918f6d70a6bbd3ae09fdaae93119"/>
</file>

<file path=customXml/itemProps1.xml><?xml version="1.0" encoding="utf-8"?>
<ds:datastoreItem xmlns:ds="http://schemas.openxmlformats.org/officeDocument/2006/customXml" ds:itemID="{88938D52-AE97-4249-BB12-349A6980F67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C9F232F-773B-45C4-8E25-943E5ADFB53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CE6E114-C6C5-4900-B505-D4D4F3E109C7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84</Words>
  <Application>Microsoft Office PowerPoint</Application>
  <PresentationFormat>On-screen Show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Default Design</vt:lpstr>
      <vt:lpstr>Slide 1</vt:lpstr>
      <vt:lpstr>Complete Predicate</vt:lpstr>
      <vt:lpstr>Simple Predicate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ctorresa</cp:lastModifiedBy>
  <cp:revision>1</cp:revision>
  <dcterms:modified xsi:type="dcterms:W3CDTF">2011-09-28T20:25:44Z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TC300010699990</vt:lpwstr>
  </property>
</Properties>
</file>